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Old Standard TT" panose="020B060402020202020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b545d78857_0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b545d7885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b545d78857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b545d788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b545d78857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b545d788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b545d78857_0_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b545d7885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b545d78857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b545d7885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b545d78857_0_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b545d7885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b545d78857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b545d7885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545d78857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545d7885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b0a9d1efca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b0a9d1ef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b545d78857_0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b545d7885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b545d78857_0_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b545d7885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b545d78857_0_8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b545d7885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b545d78857_0_9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b545d7885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b545d78857_0_9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b545d7885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b545d78857_0_10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b545d7885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b545d78857_0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b545d7885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b545d78857_0_1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b545d7885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b545d78857_0_1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b545d7885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b545d78857_0_1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b545d7885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545d78857_0_1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545d7885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b0a9d1efca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b0a9d1ef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1A1A1A"/>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b545d78857_0_1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b545d7885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b545d78857_0_1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b545d7885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545d78857_0_1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b545d7885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b545d78857_0_1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b545d7885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b545d78857_0_15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b545d7885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b0a9d1efca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b0a9d1efc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1A1A1A"/>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b545d78857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b545d7885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b545d78857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b545d7885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b545d78857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b545d7885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b545d78857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b545d788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 Generation with OpenAI Codex</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Henrik Fetiza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17" name="Google Shape;117;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23" name="Google Shape;123;p23"/>
          <p:cNvPicPr preferRelativeResize="0"/>
          <p:nvPr/>
        </p:nvPicPr>
        <p:blipFill>
          <a:blip r:embed="rId3">
            <a:alphaModFix/>
          </a:blip>
          <a:stretch>
            <a:fillRect/>
          </a:stretch>
        </p:blipFill>
        <p:spPr>
          <a:xfrm>
            <a:off x="0" y="8295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29" name="Google Shape;129;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35" name="Google Shape;135;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Games</a:t>
            </a:r>
            <a:endParaRPr/>
          </a:p>
        </p:txBody>
      </p:sp>
      <p:pic>
        <p:nvPicPr>
          <p:cNvPr id="146" name="Google Shape;146;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152" name="Google Shape;152;p28"/>
          <p:cNvPicPr preferRelativeResize="0"/>
          <p:nvPr/>
        </p:nvPicPr>
        <p:blipFill rotWithShape="1">
          <a:blip r:embed="rId3">
            <a:alphaModFix/>
          </a:blip>
          <a:srcRect r="50000"/>
          <a:stretch/>
        </p:blipFill>
        <p:spPr>
          <a:xfrm>
            <a:off x="2286000" y="0"/>
            <a:ext cx="4572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Contactless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matrices used in computer programming?</a:t>
            </a:r>
            <a:endParaRPr/>
          </a:p>
        </p:txBody>
      </p:sp>
      <p:sp>
        <p:nvSpPr>
          <p:cNvPr id="163" name="Google Shape;163;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 Ut enim ad minim veniam, quis nostrud exercitation ullamco laboris nisi ut aliquip.</a:t>
            </a:r>
            <a:endParaRPr/>
          </a:p>
        </p:txBody>
      </p:sp>
      <p:pic>
        <p:nvPicPr>
          <p:cNvPr id="164" name="Google Shape;164;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Contactless Control</a:t>
            </a:r>
            <a:endParaRPr/>
          </a:p>
        </p:txBody>
      </p:sp>
      <p:pic>
        <p:nvPicPr>
          <p:cNvPr id="170" name="Google Shape;170;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OpenAI Codex?</a:t>
            </a:r>
            <a:endParaRPr/>
          </a:p>
        </p:txBody>
      </p:sp>
      <p:sp>
        <p:nvSpPr>
          <p:cNvPr id="66" name="Google Shape;66;p14"/>
          <p:cNvSpPr txBox="1">
            <a:spLocks noGrp="1"/>
          </p:cNvSpPr>
          <p:nvPr>
            <p:ph type="body" idx="1"/>
          </p:nvPr>
        </p:nvSpPr>
        <p:spPr>
          <a:xfrm>
            <a:off x="311700" y="1171600"/>
            <a:ext cx="4997700" cy="33972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Char char="●"/>
            </a:pPr>
            <a:r>
              <a:rPr lang="en" sz="2600"/>
              <a:t>artificial intelligence model</a:t>
            </a:r>
            <a:endParaRPr sz="2600"/>
          </a:p>
          <a:p>
            <a:pPr marL="457200" lvl="0" indent="-393700" algn="l" rtl="0">
              <a:spcBef>
                <a:spcPts val="0"/>
              </a:spcBef>
              <a:spcAft>
                <a:spcPts val="0"/>
              </a:spcAft>
              <a:buSzPts val="2600"/>
              <a:buChar char="●"/>
            </a:pPr>
            <a:r>
              <a:rPr lang="en" sz="2600"/>
              <a:t>Parses natural language and generates code in response</a:t>
            </a:r>
            <a:endParaRPr sz="2600"/>
          </a:p>
          <a:p>
            <a:pPr marL="457200" lvl="0" indent="0" algn="l" rtl="0">
              <a:spcBef>
                <a:spcPts val="1600"/>
              </a:spcBef>
              <a:spcAft>
                <a:spcPts val="1600"/>
              </a:spcAft>
              <a:buNone/>
            </a:pPr>
            <a:endParaRPr sz="2600"/>
          </a:p>
        </p:txBody>
      </p:sp>
      <p:pic>
        <p:nvPicPr>
          <p:cNvPr id="67" name="Google Shape;67;p14"/>
          <p:cNvPicPr preferRelativeResize="0"/>
          <p:nvPr/>
        </p:nvPicPr>
        <p:blipFill>
          <a:blip r:embed="rId3">
            <a:alphaModFix/>
          </a:blip>
          <a:stretch>
            <a:fillRect/>
          </a:stretch>
        </p:blipFill>
        <p:spPr>
          <a:xfrm>
            <a:off x="6190650" y="3344250"/>
            <a:ext cx="2800350" cy="153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Contactless Control</a:t>
            </a:r>
            <a:endParaRPr/>
          </a:p>
        </p:txBody>
      </p:sp>
      <p:pic>
        <p:nvPicPr>
          <p:cNvPr id="176" name="Google Shape;176;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Contactless Control</a:t>
            </a:r>
            <a:endParaRPr/>
          </a:p>
        </p:txBody>
      </p:sp>
      <p:pic>
        <p:nvPicPr>
          <p:cNvPr id="182" name="Google Shape;182;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Multilingual Support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193" name="Google Shape;193;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199" name="Google Shape;199;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10" name="Google Shape;210;p38"/>
          <p:cNvPicPr preferRelativeResize="0"/>
          <p:nvPr/>
        </p:nvPicPr>
        <p:blipFill>
          <a:blip r:embed="rId3">
            <a:alphaModFix/>
          </a:blip>
          <a:stretch>
            <a:fillRect/>
          </a:stretch>
        </p:blipFill>
        <p:spPr>
          <a:xfrm>
            <a:off x="7620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3D Graphics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21" name="Google Shape;221;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27" name="Google Shape;227;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of OpenAI Codex</a:t>
            </a:r>
            <a:endParaRPr/>
          </a:p>
        </p:txBody>
      </p:sp>
      <p:sp>
        <p:nvSpPr>
          <p:cNvPr id="73" name="Google Shape;73;p15"/>
          <p:cNvSpPr txBox="1">
            <a:spLocks noGrp="1"/>
          </p:cNvSpPr>
          <p:nvPr>
            <p:ph type="body" idx="1"/>
          </p:nvPr>
        </p:nvSpPr>
        <p:spPr>
          <a:xfrm>
            <a:off x="238550" y="1171600"/>
            <a:ext cx="5383800" cy="33972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Char char="●"/>
            </a:pPr>
            <a:r>
              <a:rPr lang="en" sz="2600"/>
              <a:t>Introduced in December 2015</a:t>
            </a:r>
            <a:endParaRPr sz="2600"/>
          </a:p>
          <a:p>
            <a:pPr marL="457200" lvl="0" indent="-393700" algn="l" rtl="0">
              <a:spcBef>
                <a:spcPts val="0"/>
              </a:spcBef>
              <a:spcAft>
                <a:spcPts val="0"/>
              </a:spcAft>
              <a:buSzPts val="2600"/>
              <a:buChar char="●"/>
            </a:pPr>
            <a:r>
              <a:rPr lang="en" sz="2600"/>
              <a:t>Creates a bot to defeat top DOTA 2 players (Aug. 2017)</a:t>
            </a:r>
            <a:endParaRPr sz="2600"/>
          </a:p>
          <a:p>
            <a:pPr marL="457200" lvl="0" indent="-393700" algn="l" rtl="0">
              <a:spcBef>
                <a:spcPts val="0"/>
              </a:spcBef>
              <a:spcAft>
                <a:spcPts val="0"/>
              </a:spcAft>
              <a:buSzPts val="2600"/>
              <a:buChar char="●"/>
            </a:pPr>
            <a:r>
              <a:rPr lang="en" sz="2600"/>
              <a:t>Microsoft invests $1 billion (July 2019)</a:t>
            </a:r>
            <a:endParaRPr sz="2600"/>
          </a:p>
          <a:p>
            <a:pPr marL="457200" lvl="0" indent="-393700" algn="l" rtl="0">
              <a:spcBef>
                <a:spcPts val="0"/>
              </a:spcBef>
              <a:spcAft>
                <a:spcPts val="0"/>
              </a:spcAft>
              <a:buSzPts val="2600"/>
              <a:buChar char="●"/>
            </a:pPr>
            <a:r>
              <a:rPr lang="en" sz="2600"/>
              <a:t>Solves Rubik’s Cube (Oct. 2019)</a:t>
            </a:r>
            <a:endParaRPr sz="2600"/>
          </a:p>
          <a:p>
            <a:pPr marL="457200" lvl="0" indent="-393700" algn="l" rtl="0">
              <a:spcBef>
                <a:spcPts val="0"/>
              </a:spcBef>
              <a:spcAft>
                <a:spcPts val="0"/>
              </a:spcAft>
              <a:buSzPts val="2600"/>
              <a:buChar char="●"/>
            </a:pPr>
            <a:r>
              <a:rPr lang="en" sz="2600"/>
              <a:t>Open AI Codex (Aug. 2021)</a:t>
            </a:r>
            <a:endParaRPr sz="2600"/>
          </a:p>
        </p:txBody>
      </p:sp>
      <p:pic>
        <p:nvPicPr>
          <p:cNvPr id="74" name="Google Shape;74;p15"/>
          <p:cNvPicPr preferRelativeResize="0"/>
          <p:nvPr/>
        </p:nvPicPr>
        <p:blipFill>
          <a:blip r:embed="rId3">
            <a:alphaModFix/>
          </a:blip>
          <a:stretch>
            <a:fillRect/>
          </a:stretch>
        </p:blipFill>
        <p:spPr>
          <a:xfrm>
            <a:off x="5986775" y="2945150"/>
            <a:ext cx="3018300" cy="1983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33" name="Google Shape;233;p42"/>
          <p:cNvPicPr preferRelativeResize="0"/>
          <p:nvPr/>
        </p:nvPicPr>
        <p:blipFill>
          <a:blip r:embed="rId3">
            <a:alphaModFix/>
          </a:blip>
          <a:stretch>
            <a:fillRect/>
          </a:stretch>
        </p:blipFill>
        <p:spPr>
          <a:xfrm>
            <a:off x="0" y="8295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39" name="Google Shape;239;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45" name="Google Shape;245;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251" name="Google Shape;251;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OpenAI Codex</a:t>
            </a:r>
            <a:endParaRPr/>
          </a:p>
        </p:txBody>
      </p:sp>
      <p:sp>
        <p:nvSpPr>
          <p:cNvPr id="257" name="Google Shape;257;p46"/>
          <p:cNvSpPr txBox="1">
            <a:spLocks noGrp="1"/>
          </p:cNvSpPr>
          <p:nvPr>
            <p:ph type="body" idx="1"/>
          </p:nvPr>
        </p:nvSpPr>
        <p:spPr>
          <a:xfrm>
            <a:off x="311700" y="1171600"/>
            <a:ext cx="4997700" cy="33972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Char char="●"/>
            </a:pPr>
            <a:r>
              <a:rPr lang="en" sz="2600"/>
              <a:t>Artificial Intelligence Model</a:t>
            </a:r>
            <a:endParaRPr sz="2600"/>
          </a:p>
          <a:p>
            <a:pPr marL="457200" lvl="0" indent="-393700" algn="l" rtl="0">
              <a:spcBef>
                <a:spcPts val="0"/>
              </a:spcBef>
              <a:spcAft>
                <a:spcPts val="0"/>
              </a:spcAft>
              <a:buSzPts val="2600"/>
              <a:buChar char="●"/>
            </a:pPr>
            <a:r>
              <a:rPr lang="en" sz="2600"/>
              <a:t>Translates human speech to code</a:t>
            </a:r>
            <a:endParaRPr sz="2600"/>
          </a:p>
          <a:p>
            <a:pPr marL="457200" lvl="0" indent="-393700" algn="l" rtl="0">
              <a:spcBef>
                <a:spcPts val="0"/>
              </a:spcBef>
              <a:spcAft>
                <a:spcPts val="0"/>
              </a:spcAft>
              <a:buSzPts val="2600"/>
              <a:buChar char="●"/>
            </a:pPr>
            <a:r>
              <a:rPr lang="en" sz="2600"/>
              <a:t>Capabilities include: game creation, augmented reality, and more.</a:t>
            </a:r>
            <a:endParaRPr sz="2600"/>
          </a:p>
        </p:txBody>
      </p:sp>
      <p:pic>
        <p:nvPicPr>
          <p:cNvPr id="258" name="Google Shape;258;p46"/>
          <p:cNvPicPr preferRelativeResize="0"/>
          <p:nvPr/>
        </p:nvPicPr>
        <p:blipFill>
          <a:blip r:embed="rId3">
            <a:alphaModFix/>
          </a:blip>
          <a:stretch>
            <a:fillRect/>
          </a:stretch>
        </p:blipFill>
        <p:spPr>
          <a:xfrm>
            <a:off x="6190650" y="3344250"/>
            <a:ext cx="2800350" cy="153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Uses of OpenAI Codex </a:t>
            </a:r>
            <a:endParaRPr/>
          </a:p>
        </p:txBody>
      </p:sp>
      <p:sp>
        <p:nvSpPr>
          <p:cNvPr id="80" name="Google Shape;80;p16"/>
          <p:cNvSpPr txBox="1">
            <a:spLocks noGrp="1"/>
          </p:cNvSpPr>
          <p:nvPr>
            <p:ph type="body" idx="1"/>
          </p:nvPr>
        </p:nvSpPr>
        <p:spPr>
          <a:xfrm>
            <a:off x="311700" y="1171600"/>
            <a:ext cx="4997700" cy="33972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Char char="●"/>
            </a:pPr>
            <a:r>
              <a:rPr lang="en" sz="2600"/>
              <a:t>Visual Content</a:t>
            </a:r>
            <a:endParaRPr sz="2600"/>
          </a:p>
          <a:p>
            <a:pPr marL="457200" lvl="0" indent="-393700" algn="l" rtl="0">
              <a:spcBef>
                <a:spcPts val="0"/>
              </a:spcBef>
              <a:spcAft>
                <a:spcPts val="0"/>
              </a:spcAft>
              <a:buSzPts val="2600"/>
              <a:buChar char="●"/>
            </a:pPr>
            <a:r>
              <a:rPr lang="en" sz="2600"/>
              <a:t>Games</a:t>
            </a:r>
            <a:endParaRPr sz="2600"/>
          </a:p>
          <a:p>
            <a:pPr marL="457200" lvl="0" indent="-393700" algn="l" rtl="0">
              <a:spcBef>
                <a:spcPts val="0"/>
              </a:spcBef>
              <a:spcAft>
                <a:spcPts val="0"/>
              </a:spcAft>
              <a:buSzPts val="2600"/>
              <a:buChar char="●"/>
            </a:pPr>
            <a:r>
              <a:rPr lang="en" sz="2600"/>
              <a:t>Contactless Control</a:t>
            </a:r>
            <a:endParaRPr sz="2600"/>
          </a:p>
          <a:p>
            <a:pPr marL="457200" lvl="0" indent="-393700" algn="l" rtl="0">
              <a:spcBef>
                <a:spcPts val="0"/>
              </a:spcBef>
              <a:spcAft>
                <a:spcPts val="0"/>
              </a:spcAft>
              <a:buSzPts val="2600"/>
              <a:buChar char="●"/>
            </a:pPr>
            <a:r>
              <a:rPr lang="en" sz="2600"/>
              <a:t>Math Problems</a:t>
            </a:r>
            <a:endParaRPr sz="2600"/>
          </a:p>
          <a:p>
            <a:pPr marL="457200" lvl="0" indent="-393700" algn="l" rtl="0">
              <a:spcBef>
                <a:spcPts val="0"/>
              </a:spcBef>
              <a:spcAft>
                <a:spcPts val="0"/>
              </a:spcAft>
              <a:buSzPts val="2600"/>
              <a:buChar char="●"/>
            </a:pPr>
            <a:r>
              <a:rPr lang="en" sz="2600"/>
              <a:t>Multilingual (Speech) Coding</a:t>
            </a:r>
            <a:endParaRPr sz="2600"/>
          </a:p>
          <a:p>
            <a:pPr marL="457200" lvl="0" indent="-393700" algn="l" rtl="0">
              <a:spcBef>
                <a:spcPts val="0"/>
              </a:spcBef>
              <a:spcAft>
                <a:spcPts val="0"/>
              </a:spcAft>
              <a:buSzPts val="2600"/>
              <a:buChar char="●"/>
            </a:pPr>
            <a:r>
              <a:rPr lang="en" sz="2600"/>
              <a:t>Augmented Reality</a:t>
            </a:r>
            <a:endParaRPr sz="2600"/>
          </a:p>
        </p:txBody>
      </p:sp>
      <p:pic>
        <p:nvPicPr>
          <p:cNvPr id="81" name="Google Shape;81;p16"/>
          <p:cNvPicPr preferRelativeResize="0"/>
          <p:nvPr/>
        </p:nvPicPr>
        <p:blipFill>
          <a:blip r:embed="rId3">
            <a:alphaModFix/>
          </a:blip>
          <a:stretch>
            <a:fillRect/>
          </a:stretch>
        </p:blipFill>
        <p:spPr>
          <a:xfrm>
            <a:off x="6477700" y="243200"/>
            <a:ext cx="2421800" cy="2526500"/>
          </a:xfrm>
          <a:prstGeom prst="rect">
            <a:avLst/>
          </a:prstGeom>
          <a:noFill/>
          <a:ln>
            <a:noFill/>
          </a:ln>
        </p:spPr>
      </p:pic>
      <p:pic>
        <p:nvPicPr>
          <p:cNvPr id="82" name="Google Shape;82;p16"/>
          <p:cNvPicPr preferRelativeResize="0"/>
          <p:nvPr/>
        </p:nvPicPr>
        <p:blipFill>
          <a:blip r:embed="rId4">
            <a:alphaModFix/>
          </a:blip>
          <a:stretch>
            <a:fillRect/>
          </a:stretch>
        </p:blipFill>
        <p:spPr>
          <a:xfrm>
            <a:off x="5461800" y="2922100"/>
            <a:ext cx="3529802" cy="19855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93" name="Google Shape;93;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99" name="Google Shape;99;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05" name="Google Shape;105;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Content</a:t>
            </a:r>
            <a:endParaRPr/>
          </a:p>
        </p:txBody>
      </p:sp>
      <p:pic>
        <p:nvPicPr>
          <p:cNvPr id="111" name="Google Shape;111;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Words>
  <Application>Microsoft Office PowerPoint</Application>
  <PresentationFormat>On-screen Show (16:9)</PresentationFormat>
  <Paragraphs>42</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Old Standard TT</vt:lpstr>
      <vt:lpstr>Arial</vt:lpstr>
      <vt:lpstr>Paperback</vt:lpstr>
      <vt:lpstr>Code Generation with OpenAI Codex</vt:lpstr>
      <vt:lpstr>What is OpenAI Codex?</vt:lpstr>
      <vt:lpstr>Timeline of OpenAI Codex</vt:lpstr>
      <vt:lpstr>Uses of OpenAI Codex </vt:lpstr>
      <vt:lpstr>Visual Content</vt:lpstr>
      <vt:lpstr>Visual Content</vt:lpstr>
      <vt:lpstr>Visual Content</vt:lpstr>
      <vt:lpstr>Visual Content</vt:lpstr>
      <vt:lpstr>Visual Content</vt:lpstr>
      <vt:lpstr>Visual Content</vt:lpstr>
      <vt:lpstr>Visual Content</vt:lpstr>
      <vt:lpstr>Visual Content</vt:lpstr>
      <vt:lpstr>Visual Content</vt:lpstr>
      <vt:lpstr>Games</vt:lpstr>
      <vt:lpstr>Games</vt:lpstr>
      <vt:lpstr>PowerPoint Presentation</vt:lpstr>
      <vt:lpstr>Contactless Control</vt:lpstr>
      <vt:lpstr>How are matrices used in computer programming?</vt:lpstr>
      <vt:lpstr>Contactless Control</vt:lpstr>
      <vt:lpstr>Contactless Control</vt:lpstr>
      <vt:lpstr>Contactless Control</vt:lpstr>
      <vt:lpstr>Multilingual Support</vt:lpstr>
      <vt:lpstr>PowerPoint Presentation</vt:lpstr>
      <vt:lpstr>PowerPoint Presentation</vt:lpstr>
      <vt:lpstr>Mathematics</vt:lpstr>
      <vt:lpstr>PowerPoint Presentation</vt:lpstr>
      <vt:lpstr>3D Graphics</vt:lpstr>
      <vt:lpstr>PowerPoint Presentation</vt:lpstr>
      <vt:lpstr>PowerPoint Presentation</vt:lpstr>
      <vt:lpstr>PowerPoint Presentation</vt:lpstr>
      <vt:lpstr>PowerPoint Presentation</vt:lpstr>
      <vt:lpstr>PowerPoint Presentation</vt:lpstr>
      <vt:lpstr>PowerPoint Presentation</vt:lpstr>
      <vt:lpstr>OpenAI Codex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Generation with OpenAI Codex</dc:title>
  <dc:creator>oct19</dc:creator>
  <cp:lastModifiedBy>oct19</cp:lastModifiedBy>
  <cp:revision>1</cp:revision>
  <dcterms:modified xsi:type="dcterms:W3CDTF">2022-12-11T19:42:13Z</dcterms:modified>
</cp:coreProperties>
</file>